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1" r:id="rId4"/>
    <p:sldId id="262" r:id="rId5"/>
    <p:sldId id="260" r:id="rId6"/>
    <p:sldId id="259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5" dt="2024-06-17T18:42:06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82"/>
    <p:restoredTop sz="94673"/>
  </p:normalViewPr>
  <p:slideViewPr>
    <p:cSldViewPr snapToGrid="0" snapToObjects="1">
      <p:cViewPr varScale="1">
        <p:scale>
          <a:sx n="78" d="100"/>
          <a:sy n="78" d="100"/>
        </p:scale>
        <p:origin x="12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modSld sldOrd">
      <pc:chgData name="Nur Ali Dilek" userId="77a452819edd66b8" providerId="LiveId" clId="{0592E1D6-D87C-42CF-AF8B-119A30B71482}" dt="2024-06-19T07:31:29.552" v="1002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17T18:37:17.272" v="652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17T18:36:24.614" v="618" actId="1076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17T18:36:24.614" v="618" actId="1076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17T18:36:24.614" v="618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17T18:36:24.614" v="618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17T19:04:40.447" v="963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17T19:04:40.447" v="963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6-19T06:38:14.695" v="991" actId="1076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6-17T18:52:14.822" v="841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mod">
          <ac:chgData name="Nur Ali Dilek" userId="77a452819edd66b8" providerId="LiveId" clId="{0592E1D6-D87C-42CF-AF8B-119A30B71482}" dt="2024-06-19T06:37:52.036" v="988" actId="1076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19T06:38:14.695" v="991" actId="1076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19T06:53:24.644" v="1000" actId="1076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17T18:38:49.625" v="74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6-19T07:31:29.552" v="1002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6-17T18:55:50.287" v="889" actId="20577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19T06:36:36.865" v="971" actId="1076"/>
          <ac:picMkLst>
            <pc:docMk/>
            <pc:sldMk cId="1963617037" sldId="262"/>
            <ac:picMk id="4" creationId="{368A892D-9E4E-6AE0-8191-4E3CA203A123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mod">
          <ac:chgData name="Nur Ali Dilek" userId="77a452819edd66b8" providerId="LiveId" clId="{0592E1D6-D87C-42CF-AF8B-119A30B71482}" dt="2024-06-19T06:37:04.595" v="978" actId="1076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838200" y="4455816"/>
            <a:ext cx="4424445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Bewertungsfunktion:</a:t>
            </a:r>
          </a:p>
          <a:p>
            <a:pPr defTabSz="868680">
              <a:spcAft>
                <a:spcPts val="600"/>
              </a:spcAft>
            </a:pPr>
            <a:endParaRPr lang="de-DE" sz="1710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dirty="0"/>
              <a:t>Schneller als zuvor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838201" y="3075120"/>
            <a:ext cx="4260804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pPr defTabSz="868680">
              <a:spcAft>
                <a:spcPts val="600"/>
              </a:spcAft>
            </a:pPr>
            <a:endParaRPr lang="de-DE" sz="1710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dirty="0"/>
              <a:t>Schneller als zuvor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838201" y="3507188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4800589"/>
            <a:ext cx="5342083" cy="24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0495E0-CF91-3904-B252-FFB87E5E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52" y="3089734"/>
            <a:ext cx="4888339" cy="333222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F85CE1-65C2-4A2F-F851-97C3D3D2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26" y="3738730"/>
            <a:ext cx="5350928" cy="18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68A892D-9E4E-6AE0-8191-4E3CA203A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327" y="2949009"/>
            <a:ext cx="3863592" cy="34528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75FEF5F-4227-6CF7-EEA4-4B6EB3047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1813" y="3877506"/>
            <a:ext cx="6485753" cy="88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FD6D6EE-D726-1552-4F94-886412CFA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29849"/>
            <a:ext cx="4915393" cy="330573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9522D72-C056-1BF4-E3B5-1713CE74B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136" y="3603407"/>
            <a:ext cx="5267452" cy="185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</Words>
  <Application>Microsoft Office PowerPoint</Application>
  <PresentationFormat>Breitbild</PresentationFormat>
  <Paragraphs>34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Office-Design</vt:lpstr>
      <vt:lpstr>PowerPoint-Präsentation</vt:lpstr>
      <vt:lpstr>Tabellarische Präsentation der Benchmarktests / Bewertungsfunktion</vt:lpstr>
      <vt:lpstr>Tabellarische Präsentation der   NegaMax - Suche</vt:lpstr>
      <vt:lpstr>Tabellarische Präsentation der Alpha-Beta-Suche ohne Nullsuche</vt:lpstr>
      <vt:lpstr>Tabellarische Präsentation der Alpha-Beta-Suche mit Nullsuche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2024-06-19T07:31:37Z</dcterms:modified>
</cp:coreProperties>
</file>

<file path=docProps/thumbnail.jpeg>
</file>